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17e4c7037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17e4c703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17e4c703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17e4c703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17e4c7037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17e4c7037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17e4c7037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17e4c7037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17e4c7037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17e4c7037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17e4c703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17e4c703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17e4c7037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17e4c7037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17e4c7037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17e4c7037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elp.com/dataset/challenge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34.220.105.213:5000/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Restaurants Recommender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G76 DSI Capstone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Shijun Wang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Yelp Dataset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Dataset is from yelp </a:t>
            </a:r>
            <a:r>
              <a:rPr lang="en"/>
              <a:t>challenge</a:t>
            </a:r>
            <a:r>
              <a:rPr lang="en"/>
              <a:t> round 12 (accessed on 8/08/18)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https://www.yelp.com/dataset/challenge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400" y="2365450"/>
            <a:ext cx="7353449" cy="254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1229875"/>
            <a:ext cx="4260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Subset of Dataset -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Focus on </a:t>
            </a:r>
            <a:r>
              <a:rPr lang="en"/>
              <a:t>restaurants in Phoenix,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users with 5 or more restaurant reviews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Using business categories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len(df_sub.categories.unique())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2381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Split categories to words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422" y="838225"/>
            <a:ext cx="3730679" cy="373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Search Directly From Yelp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11700" y="1229875"/>
            <a:ext cx="4663500" cy="36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Not personalized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Some restaurants the user likes may be in page 12...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Take some time to review through the content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Assumption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Restaurants reviewed by the user is the type of categories he/she likes to 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Limitation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Yelp API live data pull up to 1,000 restaurants for a given city to avoid connection error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875" y="1446375"/>
            <a:ext cx="4143127" cy="277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r>
              <a:rPr lang="en"/>
              <a:t> - Data structure </a:t>
            </a:r>
            <a:r>
              <a:rPr lang="en"/>
              <a:t>inconsistent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1229875"/>
            <a:ext cx="3529200" cy="21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dataset business categories is a string.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Coffee &amp; Tea, American (New), Breakfast &amp; Brunch, Event Planning &amp; Services, Fast Food'</a:t>
            </a:r>
            <a:endParaRPr sz="1400"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64553"/>
            <a:ext cx="9143999" cy="1150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004700" y="1229875"/>
            <a:ext cx="4827600" cy="21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API data business categories is a list of dictionaries with keys alias and title.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[{'alias': 'coffee', 'title': 'Coffee &amp; Tea'}, 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{'alias': 'newamerican', 'title': 'American (New)'}, 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{'alias': 'breakfast_brunch', 'title': 'Breakfast &amp; Brunch'},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{'alias': 'eventservices', 'title': 'Event Planning &amp; Services'},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{'alias': 'hotdogs', 'title': 'Fast Food'}]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 by Flask - </a:t>
            </a:r>
            <a:r>
              <a:rPr lang="en"/>
              <a:t>Starter page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11700" y="1229875"/>
            <a:ext cx="2264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AWS EC2 link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Some UserID to try: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--Nnm_506G_p8MxAOQna5w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--2HUmLkcNHZp0xw6AMBPg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-0IiMAZI2SsQ7VmyzJjokQ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6375" y="1229875"/>
            <a:ext cx="6255923" cy="343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page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311700" y="1229875"/>
            <a:ext cx="34284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User ID to get local data from MongoDB, find most common words from categories of restaurants reviewed by this user.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Using Yelp API to </a:t>
            </a:r>
            <a:r>
              <a:rPr lang="en"/>
              <a:t>retrieve live business data from Yelp for a given location.</a:t>
            </a:r>
            <a:r>
              <a:rPr lang="en"/>
              <a:t> </a:t>
            </a: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0500" y="1229875"/>
            <a:ext cx="5475501" cy="300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Recommender page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11700" y="1229875"/>
            <a:ext cx="387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upto 5 restaurants (Yelp live data) whose categories contain the top 3 words from the categories of restaurants (MongDB) reviewed.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Typical image, name, address &amp; phone, overall rating stars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Click restaurant name open a new window for the detail view.</a:t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475" y="1017800"/>
            <a:ext cx="4964145" cy="390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380050" y="19639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